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  <p:sldMasterId id="2147483707" r:id="rId2"/>
  </p:sldMasterIdLst>
  <p:notesMasterIdLst>
    <p:notesMasterId r:id="rId8"/>
  </p:notesMasterIdLst>
  <p:sldIdLst>
    <p:sldId id="285" r:id="rId3"/>
    <p:sldId id="270" r:id="rId4"/>
    <p:sldId id="257" r:id="rId5"/>
    <p:sldId id="286" r:id="rId6"/>
    <p:sldId id="287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hewy" panose="020B0604020202020204" charset="0"/>
      <p:regular r:id="rId15"/>
    </p:embeddedFont>
    <p:embeddedFont>
      <p:font typeface="Inknut Antiqua Medium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Muli Bold" panose="020B0604020202020204" charset="0"/>
      <p:regular r:id="rId18"/>
    </p:embeddedFont>
    <p:embeddedFont>
      <p:font typeface="Muli Regular" panose="020B0604020202020204" charset="0"/>
      <p:regular r:id="rId19"/>
    </p:embeddedFont>
    <p:embeddedFont>
      <p:font typeface="Space Mon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22" autoAdjust="0"/>
  </p:normalViewPr>
  <p:slideViewPr>
    <p:cSldViewPr>
      <p:cViewPr varScale="1">
        <p:scale>
          <a:sx n="58" d="100"/>
          <a:sy n="58" d="100"/>
        </p:scale>
        <p:origin x="8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6CB1-3175-4499-A5FD-BC007EF43070}" type="datetimeFigureOut">
              <a:rPr lang="en-IN" smtClean="0"/>
              <a:pPr/>
              <a:t>04-03-2021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D0357-CB40-49F3-AF30-299A7AF1D9B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9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0357-CB40-49F3-AF30-299A7AF1D9B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7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D0357-CB40-49F3-AF30-299A7AF1D9B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5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EE4F-3BB6-4E4B-913D-871149CA3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228-1B1E-4230-9F5A-31941A57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DD93-B73C-46B6-A6D0-1451C6BB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4B2C-3958-4361-8795-772D943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6925-DB0C-4407-91FC-7B8B938D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757D-77D1-491A-A408-722FE4B3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5E8EE-1E39-4EFF-956F-DC316E9A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2684-0570-48F9-9018-3474F2E1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5E76-AABA-4FC2-95CF-D8F31B37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3C69-C323-4F0B-8B33-DC3A367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BEB0E-4993-492E-A466-78C508D5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95BC-971E-4A3B-A550-CE2F2243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9773-C315-4296-B7A2-9C22DE0A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78C3-3116-4A99-96C0-2F88E9E4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B0F7-20C6-42A8-AF43-8743519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6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63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93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9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06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8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371-414A-4ECF-AE57-50B4379A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A00B-14E2-475D-929E-3B7FE50B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479F-9D64-4EF7-8D94-13AACC8F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C4C3-90E2-4B3E-8691-347EB7A9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406D-1692-42BC-A147-47C7B20A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6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98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1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8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8A2E-A348-4994-AC71-552E040E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1CB-97F4-4E39-8A70-25AE75E2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4A3D-B4F3-4970-A0B3-78EC84FA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22BF-728F-4B34-9768-DD8C61C1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D18C-55EB-4AC9-87D8-3731EDB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5301-EC88-4442-8367-00E3AFD4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23A9-9031-493C-BE83-8061DE3D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B9AF-021B-4DE3-AA1C-F65ACA6E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8A232-7EB0-44D4-8688-D87D3906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1AB2E-30CC-4C01-B4EE-46FC4437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5894-1233-48A0-A425-237E2892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3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89B5-4761-4821-9648-4E477D24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CEA2-0B7F-4F24-ABD9-308D899C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C1D2C-0C54-4C68-9142-97FD16E6E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6803-DF74-4D57-B2AA-9335AC848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7BFEF-5E1A-47C4-8E28-F3FBBF6D3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EDFB0-3D2B-45F3-B887-F084ACCD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A170-96F2-48F1-AE60-3D740065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A9CD6-B18D-4E8F-AE35-D7CAA2A9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06B9-182D-4666-9C04-835B830C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47DDC-ABD0-4601-A145-6160167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2E26E-4EFA-4F3B-98AF-60C23D3E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43F9-7887-4D0A-AACC-CF56A652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2C7F3-E2DE-443F-A136-21E00CF3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565C-9E77-4C5C-A178-505E29C9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7FA8-52A2-417E-B6A2-0EFD36B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E8F7-92CB-44B8-8A22-D8363A46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9C4-00CC-42EE-B291-652C0B6A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4625A-EEA3-486F-A1CF-2AFBD2AC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E8AAC-02E9-46D0-9440-1E947161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28A37-BC60-48CE-905B-D035129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82C1-3819-4647-8B6A-609E56BE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ECB-B727-4CF9-8D7A-0AB8245A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7DDA0-98E5-4EC3-A5A4-28B9A36F0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7A795-740B-4524-BA4C-D5353ECA6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8B4AC-9CDB-4962-99B1-D43E258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7C55-F45B-4202-926F-8993871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64A3-66C4-4EC3-A69A-7FD15607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6D898-3A8B-45C6-B09E-BD45EE32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DC60-DCB9-438E-9A16-6EB5CE6B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D608-82B3-4B44-89D5-08A3F602B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5066-1FAB-4739-9FF3-9001769AE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3B3D-55D1-48F6-9B54-0C4C58ECA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9656">
            <a:off x="-1285227" y="108612"/>
            <a:ext cx="10545580" cy="11555220"/>
            <a:chOff x="0" y="0"/>
            <a:chExt cx="14060773" cy="154069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579" r="19579"/>
            <a:stretch>
              <a:fillRect/>
            </a:stretch>
          </p:blipFill>
          <p:spPr>
            <a:xfrm>
              <a:off x="0" y="0"/>
              <a:ext cx="14060773" cy="154069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413588">
            <a:off x="4579498" y="9490534"/>
            <a:ext cx="14248800" cy="1806734"/>
            <a:chOff x="0" y="0"/>
            <a:chExt cx="4819964" cy="611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964" cy="611167"/>
            </a:xfrm>
            <a:custGeom>
              <a:avLst/>
              <a:gdLst/>
              <a:ahLst/>
              <a:cxnLst/>
              <a:rect l="l" t="t" r="r" b="b"/>
              <a:pathLst>
                <a:path w="4819964" h="611167">
                  <a:moveTo>
                    <a:pt x="0" y="0"/>
                  </a:moveTo>
                  <a:lnTo>
                    <a:pt x="4819964" y="0"/>
                  </a:lnTo>
                  <a:lnTo>
                    <a:pt x="481996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FED531"/>
            </a:solidFill>
          </p:spPr>
        </p:sp>
      </p:grpSp>
      <p:grpSp>
        <p:nvGrpSpPr>
          <p:cNvPr id="6" name="Group 6"/>
          <p:cNvGrpSpPr/>
          <p:nvPr/>
        </p:nvGrpSpPr>
        <p:grpSpPr>
          <a:xfrm rot="-413588">
            <a:off x="-1078595" y="-1223483"/>
            <a:ext cx="12626641" cy="1806734"/>
            <a:chOff x="0" y="0"/>
            <a:chExt cx="4271234" cy="611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1234" cy="611167"/>
            </a:xfrm>
            <a:custGeom>
              <a:avLst/>
              <a:gdLst/>
              <a:ahLst/>
              <a:cxnLst/>
              <a:rect l="l" t="t" r="r" b="b"/>
              <a:pathLst>
                <a:path w="4271234" h="611167">
                  <a:moveTo>
                    <a:pt x="0" y="0"/>
                  </a:moveTo>
                  <a:lnTo>
                    <a:pt x="4271234" y="0"/>
                  </a:lnTo>
                  <a:lnTo>
                    <a:pt x="427123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37620" y="2766966"/>
            <a:ext cx="6519830" cy="2947881"/>
            <a:chOff x="0" y="200025"/>
            <a:chExt cx="8693106" cy="3930509"/>
          </a:xfrm>
        </p:grpSpPr>
        <p:sp>
          <p:nvSpPr>
            <p:cNvPr id="9" name="TextBox 9"/>
            <p:cNvSpPr txBox="1"/>
            <p:nvPr/>
          </p:nvSpPr>
          <p:spPr>
            <a:xfrm>
              <a:off x="0" y="200025"/>
              <a:ext cx="8693106" cy="186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09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41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hewy"/>
                  <a:ea typeface="+mn-ea"/>
                  <a:cs typeface="+mn-cs"/>
                </a:rPr>
                <a:t>ADVOC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31450"/>
              <a:ext cx="8693106" cy="1599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3" b="0" i="0" u="none" strike="noStrike" kern="1200" cap="none" spc="44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eague Spartan"/>
                  <a:ea typeface="+mn-ea"/>
                  <a:cs typeface="+mn-cs"/>
                </a:rPr>
                <a:t>THE PERFECT PLACE FOR HIRING LAWERS ONLINE AND LEGAL ADVISORS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963400" y="5905500"/>
            <a:ext cx="3056858" cy="2971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753153" y="1934254"/>
            <a:ext cx="11010847" cy="4288623"/>
            <a:chOff x="0" y="0"/>
            <a:chExt cx="4136979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487103" y="1409700"/>
            <a:ext cx="10006163" cy="4191000"/>
            <a:chOff x="0" y="0"/>
            <a:chExt cx="4136979" cy="751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3657" y="2114933"/>
            <a:ext cx="1383430" cy="128659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9525001" y="1664276"/>
            <a:ext cx="5257800" cy="669002"/>
            <a:chOff x="-372872" y="-308617"/>
            <a:chExt cx="7682126" cy="1504005"/>
          </a:xfrm>
        </p:grpSpPr>
        <p:sp>
          <p:nvSpPr>
            <p:cNvPr id="19" name="TextBox 19"/>
            <p:cNvSpPr txBox="1"/>
            <p:nvPr/>
          </p:nvSpPr>
          <p:spPr>
            <a:xfrm>
              <a:off x="-372872" y="-308617"/>
              <a:ext cx="7309254" cy="1037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-28" normalizeH="0" baseline="0" noProof="0" dirty="0">
                <a:ln>
                  <a:noFill/>
                </a:ln>
                <a:solidFill>
                  <a:srgbClr val="0048CD"/>
                </a:solidFill>
                <a:effectLst/>
                <a:uLnTx/>
                <a:uFillTx/>
                <a:latin typeface="Inknut Antiqua Medium Bold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4631"/>
              <a:ext cx="7309254" cy="58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5278" y="3401523"/>
            <a:ext cx="469760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-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 Bold"/>
                <a:ea typeface="+mn-ea"/>
                <a:cs typeface="+mn-cs"/>
              </a:rPr>
              <a:t>Group Members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9811B33A-32EE-469F-996A-B5110402423B}"/>
              </a:ext>
            </a:extLst>
          </p:cNvPr>
          <p:cNvSpPr txBox="1"/>
          <p:nvPr/>
        </p:nvSpPr>
        <p:spPr>
          <a:xfrm>
            <a:off x="7500786" y="2102753"/>
            <a:ext cx="9510863" cy="1961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Nitish Kumar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Akshit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Bansal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Parth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Gupta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Aditya Harsh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04189" y="481982"/>
            <a:ext cx="7010399" cy="8967612"/>
            <a:chOff x="-3254372" y="-253034"/>
            <a:chExt cx="3807919" cy="3253350"/>
          </a:xfrm>
        </p:grpSpPr>
        <p:sp>
          <p:nvSpPr>
            <p:cNvPr id="6" name="Freeform 6"/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7416" y="588979"/>
            <a:ext cx="7621680" cy="3487722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529" y="962591"/>
            <a:ext cx="7153318" cy="2427149"/>
            <a:chOff x="-120165" y="-22775"/>
            <a:chExt cx="9537757" cy="3236198"/>
          </a:xfrm>
        </p:grpSpPr>
        <p:sp>
          <p:nvSpPr>
            <p:cNvPr id="10" name="TextBox 10"/>
            <p:cNvSpPr txBox="1"/>
            <p:nvPr/>
          </p:nvSpPr>
          <p:spPr>
            <a:xfrm>
              <a:off x="-26206" y="7641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Unable to find a good lawyers urgently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93341" y="-22775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165" y="2569718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Lack of information about lawyers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00884" y="1803833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89FA9F9E-F31D-44BB-891C-7700CCFCAA8A}"/>
                </a:ext>
              </a:extLst>
            </p:cNvPr>
            <p:cNvSpPr txBox="1"/>
            <p:nvPr/>
          </p:nvSpPr>
          <p:spPr>
            <a:xfrm>
              <a:off x="-107058" y="25988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-1978477" y="3672818"/>
            <a:ext cx="5053238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48CD"/>
                </a:solidFill>
                <a:latin typeface="Space Mono"/>
              </a:rPr>
              <a:t>             </a:t>
            </a:r>
            <a:r>
              <a:rPr lang="en-US" sz="3200" dirty="0">
                <a:solidFill>
                  <a:srgbClr val="0048CD"/>
                </a:solidFill>
                <a:latin typeface="Space Mono"/>
              </a:rPr>
              <a:t>Problems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66B2C27F-2237-48E0-A7E1-27BBC5CDFAEF}"/>
              </a:ext>
            </a:extLst>
          </p:cNvPr>
          <p:cNvGrpSpPr/>
          <p:nvPr/>
        </p:nvGrpSpPr>
        <p:grpSpPr>
          <a:xfrm>
            <a:off x="878822" y="4263663"/>
            <a:ext cx="7621680" cy="5005580"/>
            <a:chOff x="0" y="0"/>
            <a:chExt cx="3690051" cy="3567128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FC9918-07AD-4459-A983-EE9CB0AAA028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CA71684F-085C-418E-967C-4525F2B4D8D6}"/>
              </a:ext>
            </a:extLst>
          </p:cNvPr>
          <p:cNvSpPr txBox="1"/>
          <p:nvPr/>
        </p:nvSpPr>
        <p:spPr>
          <a:xfrm rot="-5400000">
            <a:off x="-3487146" y="7803295"/>
            <a:ext cx="8165446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0048CD"/>
                </a:solidFill>
                <a:latin typeface="Space Mono"/>
              </a:rPr>
              <a:t>             Our Objective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5534861-5F14-4B4C-AA26-AF27F7AB3BE2}"/>
              </a:ext>
            </a:extLst>
          </p:cNvPr>
          <p:cNvSpPr txBox="1"/>
          <p:nvPr/>
        </p:nvSpPr>
        <p:spPr>
          <a:xfrm>
            <a:off x="1089360" y="4285357"/>
            <a:ext cx="7343278" cy="446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Design a effective system where we can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 	connect with lawyers easily. 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People who need legal advice can consult legal advisers online.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Increase the number of clients for lawyers.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Justice seekers who are in extreme need of top rated lawyers, can find them according to their budget.</a:t>
            </a: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901AA46D-C7D7-4148-92D7-772946B716B0}"/>
              </a:ext>
            </a:extLst>
          </p:cNvPr>
          <p:cNvGrpSpPr/>
          <p:nvPr/>
        </p:nvGrpSpPr>
        <p:grpSpPr>
          <a:xfrm>
            <a:off x="9144000" y="419258"/>
            <a:ext cx="7838047" cy="9524850"/>
            <a:chOff x="-3196072" y="-166124"/>
            <a:chExt cx="3807919" cy="3253350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4AAC6BA-4DB8-4E82-8D5D-DF1B31F9A2CD}"/>
                </a:ext>
              </a:extLst>
            </p:cNvPr>
            <p:cNvSpPr/>
            <p:nvPr/>
          </p:nvSpPr>
          <p:spPr>
            <a:xfrm>
              <a:off x="-3196072" y="-16612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D16D51EF-3774-42B6-93A8-4995D8044A13}"/>
              </a:ext>
            </a:extLst>
          </p:cNvPr>
          <p:cNvGrpSpPr/>
          <p:nvPr/>
        </p:nvGrpSpPr>
        <p:grpSpPr>
          <a:xfrm>
            <a:off x="9360593" y="575845"/>
            <a:ext cx="7838047" cy="9627482"/>
            <a:chOff x="0" y="0"/>
            <a:chExt cx="3610860" cy="12707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8B76E4B-69DA-4753-9365-196CE0965BA3}"/>
                </a:ext>
              </a:extLst>
            </p:cNvPr>
            <p:cNvSpPr/>
            <p:nvPr/>
          </p:nvSpPr>
          <p:spPr>
            <a:xfrm>
              <a:off x="0" y="0"/>
              <a:ext cx="3610860" cy="1270743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3" name="TextBox 11">
            <a:extLst>
              <a:ext uri="{FF2B5EF4-FFF2-40B4-BE49-F238E27FC236}">
                <a16:creationId xmlns:a16="http://schemas.microsoft.com/office/drawing/2014/main" id="{8B21F681-FBB7-472F-ADC9-37B341EE21FF}"/>
              </a:ext>
            </a:extLst>
          </p:cNvPr>
          <p:cNvSpPr txBox="1"/>
          <p:nvPr/>
        </p:nvSpPr>
        <p:spPr>
          <a:xfrm>
            <a:off x="11125200" y="1137397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Our Solution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B2E4E03-479B-4846-806F-294BBED3CD6D}"/>
              </a:ext>
            </a:extLst>
          </p:cNvPr>
          <p:cNvSpPr txBox="1"/>
          <p:nvPr/>
        </p:nvSpPr>
        <p:spPr>
          <a:xfrm>
            <a:off x="12494419" y="1859341"/>
            <a:ext cx="1676400" cy="473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uli Regular"/>
              </a:rPr>
              <a:t>ADVOC</a:t>
            </a: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3C5F2992-87A4-415A-BB13-E1EB0B3E79AF}"/>
              </a:ext>
            </a:extLst>
          </p:cNvPr>
          <p:cNvGrpSpPr/>
          <p:nvPr/>
        </p:nvGrpSpPr>
        <p:grpSpPr>
          <a:xfrm>
            <a:off x="9791195" y="2796464"/>
            <a:ext cx="7082849" cy="6959069"/>
            <a:chOff x="-3254372" y="-253034"/>
            <a:chExt cx="3807919" cy="325335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E2BD197-22F4-4DB9-AC34-A7DA52D7FB5A}"/>
                </a:ext>
              </a:extLst>
            </p:cNvPr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4DB93D7D-66DF-40FE-8F31-CE622AEB8172}"/>
              </a:ext>
            </a:extLst>
          </p:cNvPr>
          <p:cNvSpPr txBox="1"/>
          <p:nvPr/>
        </p:nvSpPr>
        <p:spPr>
          <a:xfrm>
            <a:off x="9867612" y="2838396"/>
            <a:ext cx="6926384" cy="379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In this a client will have the facility to choose lawyer according to his/her requirement .</a:t>
            </a:r>
          </a:p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Lawyers can also get a number of clients.</a:t>
            </a:r>
          </a:p>
        </p:txBody>
      </p:sp>
      <p:pic>
        <p:nvPicPr>
          <p:cNvPr id="34" name="Picture 25">
            <a:extLst>
              <a:ext uri="{FF2B5EF4-FFF2-40B4-BE49-F238E27FC236}">
                <a16:creationId xmlns:a16="http://schemas.microsoft.com/office/drawing/2014/main" id="{9064DF17-34D2-4BA3-A2AB-6458F1F68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4594" y="6674957"/>
            <a:ext cx="3056858" cy="2971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F9E55E1D-C095-43B3-94C3-B0A8264CEDB4}"/>
              </a:ext>
            </a:extLst>
          </p:cNvPr>
          <p:cNvGrpSpPr/>
          <p:nvPr/>
        </p:nvGrpSpPr>
        <p:grpSpPr>
          <a:xfrm>
            <a:off x="609600" y="0"/>
            <a:ext cx="8305800" cy="9944100"/>
            <a:chOff x="1490" y="-309085"/>
            <a:chExt cx="4601843" cy="334179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558BEC1A-5421-4FCE-9F1A-44D4257867C1}"/>
                </a:ext>
              </a:extLst>
            </p:cNvPr>
            <p:cNvSpPr/>
            <p:nvPr/>
          </p:nvSpPr>
          <p:spPr>
            <a:xfrm>
              <a:off x="1490" y="-309085"/>
              <a:ext cx="4601843" cy="334179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80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Search for top rated lawyers near you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Easy visualization of lawyer’s success rate and experience using graphs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Review system for lawyers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Compare lawyers easily as per your need with multiple filters available and easy to read graphs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Real time consultancy available with lawyers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Increase in clients for independent lawyers.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Chat for users if some one find any kind of difficulty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Premium subscription for lawyers.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30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17C3F7-F22E-4E89-A144-EEEE4542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562100"/>
            <a:ext cx="76962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48CD"/>
                </a:solidFill>
                <a:effectLst/>
                <a:uLnTx/>
                <a:uFillTx/>
                <a:latin typeface="Space Mono"/>
                <a:ea typeface="+mn-ea"/>
                <a:cs typeface="+mn-cs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16477" y="829571"/>
            <a:ext cx="9210261" cy="2180329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1566" y="829571"/>
            <a:ext cx="8925174" cy="1723129"/>
            <a:chOff x="0" y="0"/>
            <a:chExt cx="3690051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34127" y="1765598"/>
            <a:ext cx="7819916" cy="2379985"/>
            <a:chOff x="-982755" y="-51816"/>
            <a:chExt cx="10426555" cy="3173314"/>
          </a:xfrm>
        </p:grpSpPr>
        <p:sp>
          <p:nvSpPr>
            <p:cNvPr id="9" name="TextBox 9"/>
            <p:cNvSpPr txBox="1"/>
            <p:nvPr/>
          </p:nvSpPr>
          <p:spPr>
            <a:xfrm>
              <a:off x="-234750" y="2506885"/>
              <a:ext cx="9443799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endParaRP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660A908B-4D35-40AE-9415-D29CA24CD78E}"/>
                </a:ext>
              </a:extLst>
            </p:cNvPr>
            <p:cNvSpPr txBox="1"/>
            <p:nvPr/>
          </p:nvSpPr>
          <p:spPr>
            <a:xfrm>
              <a:off x="-982755" y="-51816"/>
              <a:ext cx="10426555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5C7FB"/>
                </a:solidFill>
                <a:effectLst/>
                <a:uLnTx/>
                <a:uFillTx/>
                <a:latin typeface="Inknut Antiqua Medium"/>
                <a:ea typeface="+mn-ea"/>
                <a:cs typeface="+mn-cs"/>
              </a:endParaRP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FC89B90A-72B6-4461-829A-3BB2F0E019A1}"/>
              </a:ext>
            </a:extLst>
          </p:cNvPr>
          <p:cNvGrpSpPr/>
          <p:nvPr/>
        </p:nvGrpSpPr>
        <p:grpSpPr>
          <a:xfrm>
            <a:off x="478406" y="987062"/>
            <a:ext cx="6574400" cy="8957037"/>
            <a:chOff x="0" y="0"/>
            <a:chExt cx="3807918" cy="325335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7A265C24-B46A-44F4-BA02-73706C096FDF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61CDC382-F878-4E31-A7F8-C8F96B832CB9}"/>
              </a:ext>
            </a:extLst>
          </p:cNvPr>
          <p:cNvGrpSpPr/>
          <p:nvPr/>
        </p:nvGrpSpPr>
        <p:grpSpPr>
          <a:xfrm>
            <a:off x="369382" y="812253"/>
            <a:ext cx="6574400" cy="8957037"/>
            <a:chOff x="0" y="0"/>
            <a:chExt cx="3807918" cy="325335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10BBD183-8E3B-468F-A903-A5D8FD649320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19373D33-FA9A-4F00-964F-FF8D589BA0D7}"/>
              </a:ext>
            </a:extLst>
          </p:cNvPr>
          <p:cNvGrpSpPr/>
          <p:nvPr/>
        </p:nvGrpSpPr>
        <p:grpSpPr>
          <a:xfrm>
            <a:off x="606911" y="987062"/>
            <a:ext cx="6660120" cy="8971587"/>
            <a:chOff x="0" y="0"/>
            <a:chExt cx="3690051" cy="3567128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720C1D45-C4E1-4F78-85A3-017526E20691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48730B40-C848-46D1-AD55-5C03FF0FD54E}"/>
              </a:ext>
            </a:extLst>
          </p:cNvPr>
          <p:cNvSpPr txBox="1"/>
          <p:nvPr/>
        </p:nvSpPr>
        <p:spPr>
          <a:xfrm>
            <a:off x="937259" y="1155570"/>
            <a:ext cx="606103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0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5C7FB"/>
                </a:solidFill>
                <a:effectLst/>
                <a:uLnTx/>
                <a:uFillTx/>
                <a:latin typeface="Inknut Antiqua Medium"/>
                <a:ea typeface="+mn-ea"/>
                <a:cs typeface="+mn-cs"/>
              </a:rPr>
              <a:t>Programming language and tools used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37CCC5ED-327A-44E4-AE22-02019060ACA8}"/>
              </a:ext>
            </a:extLst>
          </p:cNvPr>
          <p:cNvSpPr txBox="1"/>
          <p:nvPr/>
        </p:nvSpPr>
        <p:spPr>
          <a:xfrm>
            <a:off x="833045" y="2452522"/>
            <a:ext cx="7082848" cy="1596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Javascript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Libraries and frameworks 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Express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Multer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Passport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Session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Mongoose</a:t>
            </a: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Databse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atlas</a:t>
            </a:r>
          </a:p>
          <a:p>
            <a:pPr marL="1371600" marR="0" lvl="3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REST APIs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OpenCage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Geocoding API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RazerPay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API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457200" marR="0" lvl="0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7DEF1075-E822-40D9-BD13-093C7C12299C}"/>
              </a:ext>
            </a:extLst>
          </p:cNvPr>
          <p:cNvSpPr txBox="1"/>
          <p:nvPr/>
        </p:nvSpPr>
        <p:spPr>
          <a:xfrm>
            <a:off x="8639360" y="801788"/>
            <a:ext cx="7082848" cy="646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Extra Tools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Compass	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11308-CC8D-4CEC-972F-887C4F8E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93" y="4207843"/>
            <a:ext cx="3514107" cy="3867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04292-FCE5-48AA-A06E-9D6ECD83B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940957"/>
            <a:ext cx="4477540" cy="4324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239</Words>
  <Application>Microsoft Office PowerPoint</Application>
  <PresentationFormat>Custom</PresentationFormat>
  <Paragraphs>80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Inknut Antiqua Medium Bold</vt:lpstr>
      <vt:lpstr>Calibri Light</vt:lpstr>
      <vt:lpstr>Muli Bold</vt:lpstr>
      <vt:lpstr>Chewy</vt:lpstr>
      <vt:lpstr>Calibri</vt:lpstr>
      <vt:lpstr>Muli Regular</vt:lpstr>
      <vt:lpstr>Wingdings</vt:lpstr>
      <vt:lpstr>Inknut Antiqua Medium</vt:lpstr>
      <vt:lpstr>Space Mono</vt:lpstr>
      <vt:lpstr>Arial</vt:lpstr>
      <vt:lpstr>League Spartan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Toll</dc:title>
  <dc:creator>Nitish</dc:creator>
  <cp:lastModifiedBy>Nitish kumar</cp:lastModifiedBy>
  <cp:revision>61</cp:revision>
  <dcterms:created xsi:type="dcterms:W3CDTF">2006-08-16T00:00:00Z</dcterms:created>
  <dcterms:modified xsi:type="dcterms:W3CDTF">2021-03-04T06:20:34Z</dcterms:modified>
  <dc:identifier>DAEJD5-sSm4</dc:identifier>
</cp:coreProperties>
</file>